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Autofit/>
          </a:bodyPr>
          <a:lstStyle/>
          <a:p>
            <a:r>
              <a:rPr lang="en-US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5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Tung </a:t>
            </a:r>
            <a:r>
              <a:rPr lang="en-US" sz="5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93663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Gather Together to Ask the Lord’s Blessing </a:t>
            </a:r>
          </a:p>
          <a:p>
            <a:r>
              <a:rPr lang="en-US" dirty="0" err="1"/>
              <a:t>Thkna</a:t>
            </a:r>
            <a:r>
              <a:rPr lang="en-US" dirty="0"/>
              <a:t>. 30:1-10</a:t>
            </a:r>
          </a:p>
          <a:p>
            <a:r>
              <a:rPr lang="en-US" dirty="0"/>
              <a:t>Theodore Baker, 1851-1934</a:t>
            </a:r>
          </a:p>
          <a:p>
            <a:r>
              <a:rPr lang="en-US" dirty="0" err="1"/>
              <a:t>Doh</a:t>
            </a:r>
            <a:r>
              <a:rPr lang="en-US" dirty="0"/>
              <a:t> is 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nangin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nencipna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un,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mite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hi. </a:t>
            </a:r>
          </a:p>
          <a:p>
            <a:pPr marL="0" indent="0">
              <a:buNone/>
            </a:pPr>
            <a:endParaRPr lang="en-US" sz="4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65102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gam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koppih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kipatcil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hi.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73729" y="6156101"/>
            <a:ext cx="241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 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uh a,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ci-in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Na mite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hi.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73728" y="6156101"/>
            <a:ext cx="241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142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16. Topa Tung Thupha Ngen Dingin 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2018-12-13T16:28:56Z</dcterms:modified>
</cp:coreProperties>
</file>